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CLASE DE HISTORIA Y GEOGRAFÍA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5° BASICO C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670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OBJETIVO: REFORZAR CONCEPTOS DE LONGITUD Y LATITUD EN EL PLANISFERIO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Habilidades: Comprender y aplicar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55451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</a:t>
            </a:r>
            <a:r>
              <a:rPr lang="es-CL" sz="3200" dirty="0" smtClean="0"/>
              <a:t>Qué aprenderemos? </a:t>
            </a:r>
            <a:br>
              <a:rPr lang="es-CL" sz="3200" dirty="0" smtClean="0"/>
            </a:br>
            <a:r>
              <a:rPr lang="es-CL" sz="3200" dirty="0" smtClean="0"/>
              <a:t>Reforzaremos la latitud y la longitud como puntos de referencia para ubicarme en un mapa. </a:t>
            </a:r>
            <a:endParaRPr lang="es-CL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¿Para qué lo reforzaremos? Para aclarar las dudas que tengamos para ser capaces de saber la ubicación de puntos dados en un mapa.  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48976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941505"/>
            <a:ext cx="7543799" cy="53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ibujo de Melón galia para Colorear - Dibujos.net"/>
          <p:cNvSpPr>
            <a:spLocks noChangeAspect="1" noChangeArrowheads="1"/>
          </p:cNvSpPr>
          <p:nvPr/>
        </p:nvSpPr>
        <p:spPr bwMode="auto">
          <a:xfrm>
            <a:off x="7075920" y="2826328"/>
            <a:ext cx="794469" cy="7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74" y="936363"/>
            <a:ext cx="5498453" cy="45744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39" y="936363"/>
            <a:ext cx="5640073" cy="45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6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7" y="665018"/>
            <a:ext cx="11509666" cy="55279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301" y="4716988"/>
            <a:ext cx="1232790" cy="111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978755"/>
          </a:xfrm>
        </p:spPr>
        <p:txBody>
          <a:bodyPr/>
          <a:lstStyle/>
          <a:p>
            <a:r>
              <a:rPr lang="es-CL" dirty="0" smtClean="0"/>
              <a:t>Cierre: responde en tu cuaderno y comparte tus respuestas de manera oral  las siguientes preguntas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3112791"/>
            <a:ext cx="10679490" cy="32880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sz="2800" dirty="0" smtClean="0"/>
              <a:t>¿Qué es la longitud?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800" dirty="0" smtClean="0"/>
              <a:t>¿Qué es la latitud?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800" dirty="0" smtClean="0"/>
              <a:t>¿En qué situación puedes ocupar el uso de los meridianos y paralelos?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sz="2800" dirty="0" smtClean="0"/>
              <a:t>¿Quiénes ocupan usualmente este modo de ubicación?</a:t>
            </a:r>
          </a:p>
          <a:p>
            <a:pPr marL="0" indent="0">
              <a:buNone/>
            </a:pP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923565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106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</vt:lpstr>
      <vt:lpstr>CLASE DE HISTORIA Y GEOGRAFÍA </vt:lpstr>
      <vt:lpstr>OBJETIVO: REFORZAR CONCEPTOS DE LONGITUD Y LATITUD EN EL PLANISFERIO</vt:lpstr>
      <vt:lpstr>¿Qué aprenderemos?  Reforzaremos la latitud y la longitud como puntos de referencia para ubicarme en un mapa. </vt:lpstr>
      <vt:lpstr>Presentación de PowerPoint</vt:lpstr>
      <vt:lpstr>Presentación de PowerPoint</vt:lpstr>
      <vt:lpstr>Presentación de PowerPoint</vt:lpstr>
      <vt:lpstr>Cierre: responde en tu cuaderno y comparte tus respuestas de manera oral  las siguientes preguntas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HISTORIA Y GEOGRAFÍA</dc:title>
  <dc:creator>Sandra Araya</dc:creator>
  <cp:lastModifiedBy>Sandra Araya</cp:lastModifiedBy>
  <cp:revision>8</cp:revision>
  <dcterms:created xsi:type="dcterms:W3CDTF">2020-07-26T20:40:05Z</dcterms:created>
  <dcterms:modified xsi:type="dcterms:W3CDTF">2020-07-26T21:48:55Z</dcterms:modified>
</cp:coreProperties>
</file>