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522B-CE80-41BA-89F8-7C798978409E}" type="datetimeFigureOut">
              <a:rPr lang="es-MX" smtClean="0"/>
              <a:t>02/04/2020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782A6-6E54-476E-B077-E59F3193678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73440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522B-CE80-41BA-89F8-7C798978409E}" type="datetimeFigureOut">
              <a:rPr lang="es-MX" smtClean="0"/>
              <a:t>02/04/2020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782A6-6E54-476E-B077-E59F3193678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4415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522B-CE80-41BA-89F8-7C798978409E}" type="datetimeFigureOut">
              <a:rPr lang="es-MX" smtClean="0"/>
              <a:t>02/04/2020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782A6-6E54-476E-B077-E59F3193678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374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522B-CE80-41BA-89F8-7C798978409E}" type="datetimeFigureOut">
              <a:rPr lang="es-MX" smtClean="0"/>
              <a:t>02/04/2020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782A6-6E54-476E-B077-E59F3193678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74115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522B-CE80-41BA-89F8-7C798978409E}" type="datetimeFigureOut">
              <a:rPr lang="es-MX" smtClean="0"/>
              <a:t>02/04/2020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782A6-6E54-476E-B077-E59F3193678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7299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522B-CE80-41BA-89F8-7C798978409E}" type="datetimeFigureOut">
              <a:rPr lang="es-MX" smtClean="0"/>
              <a:t>02/04/2020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782A6-6E54-476E-B077-E59F3193678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02594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522B-CE80-41BA-89F8-7C798978409E}" type="datetimeFigureOut">
              <a:rPr lang="es-MX" smtClean="0"/>
              <a:t>02/04/2020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782A6-6E54-476E-B077-E59F3193678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4744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522B-CE80-41BA-89F8-7C798978409E}" type="datetimeFigureOut">
              <a:rPr lang="es-MX" smtClean="0"/>
              <a:t>02/04/2020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782A6-6E54-476E-B077-E59F3193678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66958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522B-CE80-41BA-89F8-7C798978409E}" type="datetimeFigureOut">
              <a:rPr lang="es-MX" smtClean="0"/>
              <a:t>02/04/2020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782A6-6E54-476E-B077-E59F3193678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08737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522B-CE80-41BA-89F8-7C798978409E}" type="datetimeFigureOut">
              <a:rPr lang="es-MX" smtClean="0"/>
              <a:t>02/04/2020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782A6-6E54-476E-B077-E59F3193678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03188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522B-CE80-41BA-89F8-7C798978409E}" type="datetimeFigureOut">
              <a:rPr lang="es-MX" smtClean="0"/>
              <a:t>02/04/2020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782A6-6E54-476E-B077-E59F3193678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2847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3522B-CE80-41BA-89F8-7C798978409E}" type="datetimeFigureOut">
              <a:rPr lang="es-MX" smtClean="0"/>
              <a:t>02/04/2020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782A6-6E54-476E-B077-E59F3193678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6486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28" y="0"/>
            <a:ext cx="58403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3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566" y="0"/>
            <a:ext cx="5656867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2704"/>
            <a:ext cx="3934968" cy="122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1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01" y="0"/>
            <a:ext cx="8761398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5341"/>
            <a:ext cx="3748914" cy="115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9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668"/>
            <a:ext cx="5809331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513" y="3650827"/>
            <a:ext cx="3566488" cy="292383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57621"/>
            <a:ext cx="3749040" cy="164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1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193"/>
            <a:ext cx="9144000" cy="568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6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161" y="0"/>
            <a:ext cx="6513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9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493" y="0"/>
            <a:ext cx="5220781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412"/>
            <a:ext cx="3810000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05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7178" cy="658110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096" y="0"/>
            <a:ext cx="3836380" cy="172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3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53" y="90152"/>
            <a:ext cx="6793270" cy="676784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98" y="0"/>
            <a:ext cx="4327301" cy="68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8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20" y="0"/>
            <a:ext cx="6883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9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37" y="3522257"/>
            <a:ext cx="4835287" cy="302254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71" y="289588"/>
            <a:ext cx="4711929" cy="400586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02608" cy="101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3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28" y="0"/>
            <a:ext cx="58403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1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258" y="0"/>
            <a:ext cx="5389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8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433709" y="2967335"/>
            <a:ext cx="2276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¿FIN…?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4302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706" y="0"/>
            <a:ext cx="591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3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961"/>
            <a:ext cx="9144000" cy="608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2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483" y="0"/>
            <a:ext cx="5895045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77"/>
            <a:ext cx="3895344" cy="245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35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800"/>
            <a:ext cx="9144000" cy="595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2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4637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659" y="5009882"/>
            <a:ext cx="2391341" cy="184811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956" y="282026"/>
            <a:ext cx="4059936" cy="103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1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793" y="0"/>
            <a:ext cx="5204207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65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665"/>
            <a:ext cx="5409127" cy="56812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477" y="4301544"/>
            <a:ext cx="2391523" cy="255645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424" y="0"/>
            <a:ext cx="4227576" cy="251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0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</TotalTime>
  <Words>3</Words>
  <Application>Microsoft Office PowerPoint</Application>
  <PresentationFormat>Presentación en pantalla (4:3)</PresentationFormat>
  <Paragraphs>1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vico</dc:creator>
  <cp:lastModifiedBy>HP</cp:lastModifiedBy>
  <cp:revision>17</cp:revision>
  <dcterms:created xsi:type="dcterms:W3CDTF">2014-07-28T04:57:03Z</dcterms:created>
  <dcterms:modified xsi:type="dcterms:W3CDTF">2020-04-03T00:14:26Z</dcterms:modified>
</cp:coreProperties>
</file>