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smtClean="0"/>
              <a:t>Seres vivos y no vivos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61579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¿ES VIVO O NO VIVO?</a:t>
            </a:r>
            <a:endParaRPr lang="es-CL" dirty="0"/>
          </a:p>
        </p:txBody>
      </p:sp>
      <p:pic>
        <p:nvPicPr>
          <p:cNvPr id="3074" name="Picture 2" descr="ENFERMEDADES COMUNES DE LOS PECES, MASCO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243" y="1531167"/>
            <a:ext cx="7982585" cy="456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820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¿ES VIVO O NO VIVO?</a:t>
            </a:r>
            <a:endParaRPr lang="es-CL" dirty="0"/>
          </a:p>
        </p:txBody>
      </p:sp>
      <p:pic>
        <p:nvPicPr>
          <p:cNvPr id="4" name="Imagen 3" descr="cómo cultivar terciopelo roj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510" y="1428750"/>
            <a:ext cx="8205380" cy="5102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048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POR LO TANTO YA SABES Y LOGRAS DIFERENCIAR SERES VIVOS Y NO VIVOS.</a:t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>¿Cuáles son sus características?</a:t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>Recordemos cuáles son las características de  los seres vivos:  </a:t>
            </a:r>
            <a:br>
              <a:rPr lang="es-CL" dirty="0" smtClean="0"/>
            </a:br>
            <a:r>
              <a:rPr lang="es-CL" dirty="0" smtClean="0"/>
              <a:t>Nacen, crecen, se reproducen y mueren.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54699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as Etapas de los Seres Vivos - 2do Primaria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1" r="18026"/>
          <a:stretch/>
        </p:blipFill>
        <p:spPr bwMode="auto">
          <a:xfrm>
            <a:off x="1226730" y="561703"/>
            <a:ext cx="9994265" cy="591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2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¿En qué se parecen?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1026" name="Picture 2" descr="La memoria de las plantas: ¿de qué se acuerdan y por qué es vital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26" y="1428750"/>
            <a:ext cx="4840111" cy="272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ciencia por fin explica por qué queremos abrazar animales tier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36" y="1428749"/>
            <a:ext cx="4761089" cy="38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15 plantas medicinales que arruinarían a las farmacéutica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535" y="4602072"/>
            <a:ext cx="4761090" cy="22559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Animales tiernos ab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832" y="4182541"/>
            <a:ext cx="4859702" cy="2531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168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¿En qué se parecen?</a:t>
            </a:r>
            <a:endParaRPr lang="es-CL" dirty="0"/>
          </a:p>
        </p:txBody>
      </p:sp>
      <p:pic>
        <p:nvPicPr>
          <p:cNvPr id="4" name="Imagen 3" descr="https://ep01.epimg.net/verne/imagenes/2015/09/11/articulo/1441988783_165642_1442161238_sumario_norm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863" y="1414779"/>
            <a:ext cx="2676571" cy="1929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Chocolate a la taza de cacao puro | Robot de cocina Mycook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906" y="1414779"/>
            <a:ext cx="3494767" cy="2895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Un dado de regalo – Un pedacito de Ma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201" y="3344090"/>
            <a:ext cx="2676571" cy="222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Lápices Polycolor Koh-I-noor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81" y="3631476"/>
            <a:ext cx="2460447" cy="2259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1939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685799"/>
            <a:ext cx="9601200" cy="3598817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LOS SERES VIVOS, NACEN, CRECEN Y RESPONDEN A ESTÍMULOS.</a:t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>LOS NO VIVOS NO.</a:t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66732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CARACTERÍSTICAS DE LOS SERES VIVOS:</a:t>
            </a:r>
            <a:endParaRPr lang="es-CL" dirty="0"/>
          </a:p>
        </p:txBody>
      </p:sp>
      <p:pic>
        <p:nvPicPr>
          <p:cNvPr id="6" name="Imagen 5" descr="Seres Vivos y Objetos Inertes - Ciencias Naturale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339634"/>
            <a:ext cx="9575074" cy="62048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54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racterísticas de los seres vivos y objetos Icarit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5" y="378823"/>
            <a:ext cx="9718765" cy="62962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026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¿ES VIVO O NO VIVO?</a:t>
            </a:r>
            <a:endParaRPr lang="es-CL" dirty="0"/>
          </a:p>
        </p:txBody>
      </p:sp>
      <p:pic>
        <p:nvPicPr>
          <p:cNvPr id="4" name="Imagen 3" descr="Dibujo de paraguas de dibujos animados, paraguas de dibujos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3" y="1599247"/>
            <a:ext cx="6877322" cy="4030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171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¿ES VIVO O NO VIVO?</a:t>
            </a:r>
            <a:endParaRPr lang="es-CL" dirty="0"/>
          </a:p>
        </p:txBody>
      </p:sp>
      <p:sp>
        <p:nvSpPr>
          <p:cNvPr id="4" name="AutoShape 2" descr="Por qué los caballos (y sus primos) son los únicos animales vivo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8" name="Picture 4" descr="Por qué los caballos (y sus primos) son los únicos animales viv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26" y="1428750"/>
            <a:ext cx="8139340" cy="457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969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¿ES VIVO O NO VIVO?</a:t>
            </a:r>
            <a:endParaRPr lang="es-CL" dirty="0"/>
          </a:p>
        </p:txBody>
      </p:sp>
      <p:pic>
        <p:nvPicPr>
          <p:cNvPr id="2050" name="Picture 2" descr="https://www.decorador.cl/wp-content/uploads/2017/08/arrimo-Portland-cottage-1-6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785" y="1278982"/>
            <a:ext cx="9811385" cy="557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4377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63</TotalTime>
  <Words>84</Words>
  <Application>Microsoft Office PowerPoint</Application>
  <PresentationFormat>Panorámica</PresentationFormat>
  <Paragraphs>11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Franklin Gothic Book</vt:lpstr>
      <vt:lpstr>Crop</vt:lpstr>
      <vt:lpstr>Seres vivos y no vivos</vt:lpstr>
      <vt:lpstr>¿En qué se parecen? </vt:lpstr>
      <vt:lpstr>¿En qué se parecen?</vt:lpstr>
      <vt:lpstr>LOS SERES VIVOS, NACEN, CRECEN Y RESPONDEN A ESTÍMULOS.  LOS NO VIVOS NO.    </vt:lpstr>
      <vt:lpstr>CARACTERÍSTICAS DE LOS SERES VIVOS:</vt:lpstr>
      <vt:lpstr>Presentación de PowerPoint</vt:lpstr>
      <vt:lpstr>¿ES VIVO O NO VIVO?</vt:lpstr>
      <vt:lpstr>¿ES VIVO O NO VIVO?</vt:lpstr>
      <vt:lpstr>¿ES VIVO O NO VIVO?</vt:lpstr>
      <vt:lpstr>¿ES VIVO O NO VIVO?</vt:lpstr>
      <vt:lpstr>¿ES VIVO O NO VIVO?</vt:lpstr>
      <vt:lpstr>POR LO TANTO YA SABES Y LOGRAS DIFERENCIAR SERES VIVOS Y NO VIVOS.  ¿Cuáles son sus características?  Recordemos cuáles son las características de  los seres vivos:   Nacen, crecen, se reproducen y mueren.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Seres vivos y no vivos</dc:title>
  <dc:creator>magdalena magda</dc:creator>
  <cp:lastModifiedBy>magdalena magda</cp:lastModifiedBy>
  <cp:revision>8</cp:revision>
  <dcterms:created xsi:type="dcterms:W3CDTF">2020-07-25T21:19:38Z</dcterms:created>
  <dcterms:modified xsi:type="dcterms:W3CDTF">2020-07-25T23:07:22Z</dcterms:modified>
</cp:coreProperties>
</file>